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9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AB2B9-376D-D1DD-FFBF-4C909543D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44ACE-58C6-04B8-FC78-9D0974E14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1A55A2-2F51-87CA-9119-7F825D82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316077-5B06-6020-D658-6661D0E1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B80EE0-AA85-055F-0F3E-B88F32B1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5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8F9ED-1F3C-319D-340B-D004A10E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F28E7A8-CA1F-FA37-7F9D-213F01A4A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97E85D-2177-E59A-B6B8-4703D885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3170D9-38A2-3811-0660-58C9F5BE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B78349-319C-F7A7-73D1-02FCF4C2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381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8051D71-5293-88E6-22C6-2E9D7D2C0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F57DD7D-EFB1-01C3-26E6-BDED1457A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8B3B40-CB3A-9120-38BB-F59311C1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E8962B-D059-8195-998A-BD7B05F5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7315EF8-D13C-3DC2-8D59-077E260F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1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517B2-6605-5F2A-FF5C-92B57989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52E379-76AE-6D26-DDFA-FA3DB93D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3697F1-59A5-0742-A579-B45437D2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AC9FC7A-B0E8-0917-9DEA-32082761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9C493E-A765-7FF0-2E53-FEFBE155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28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B5669-8840-14D6-0C66-A4FB72C8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7E51AF-F0C8-DB97-F61B-61FA5825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E14B4C-B5ED-78D8-BA18-C26D902E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4D8A00-F7CC-4AE6-21ED-00EE0F8D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5E94B-CBFB-5E3C-AE9D-8A643C1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95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75EBB-6658-A19C-564B-0B677DC0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F50812-BFE4-B164-9685-4960E204F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CF9BA14-7E38-E820-814C-E2F6EC4B8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2F0D311-6458-B724-1F6C-5BF28B8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B100E01-BB2C-062D-D181-2E15ABC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07B1D02-88AC-A8E7-E6B2-4EFD203D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56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297C8-22BD-B9CF-1601-4FF3E84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95DE4-32BD-1ECB-BF27-1E85ADA1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8350AA1-C00F-C83D-BFAB-E1DDEB223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2484CA-C18B-71C9-3346-42E8061B8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3459F26-08CC-E88F-21BC-4CCC898BF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7D4C8DA-8F22-1D7E-AA2B-2C21F3EA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2536F4A-3BC4-14CB-973B-1EEAE852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47B7EE8-213A-C2E7-ED57-93FC6AE3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569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01693-1B07-866A-643F-14C9DC25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D9BB8F3-6AC5-4419-6B0A-7FE5AE2A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AF1CDC9-413E-B12B-14E0-541DFD8F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DA6DC50-D340-0137-4882-38D9349F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30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6D81518-570C-3945-BB33-83A30EF5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72A1D5F-927B-71DE-05E0-C8760532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FD5B7AB-6680-CE06-0024-ADC64E3C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88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D4DBC-A125-D814-827C-A5C34B88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84DFAB-1D80-7962-2781-34163D86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9787C2-22B2-FB87-500C-DB458C768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2E47FC0-4C23-DA92-DE61-E5D0D3DD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7EFBD7-5BBE-21A7-D0AD-7A414D57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0CD1F86-BA0E-C912-35FD-73823FBD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65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F118-BAEF-2DEC-3E28-3C48FA60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6E0A891-BA53-09CE-DE98-79B979955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421C6-82E7-34E9-1FC6-CFD160CF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7B18875-CE1A-3A17-FC32-FDAA60BA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FE6B519-1D2F-A054-BD27-B8ACD2F9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2138F3-3418-3BAE-817F-38EDFAC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BD1F8C0-7A46-E14D-DDDB-B56B43E8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8E5732-E1B3-632A-16EE-692FFEA86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4ED8BA-90B4-4E6B-FE6B-5CD52BF59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26CE-C291-45A0-9B01-A0E7ADB49763}" type="datetimeFigureOut">
              <a:rPr lang="sk-SK" smtClean="0"/>
              <a:t>25. 3. 2025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367AC-B826-5097-339E-56521611C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202DBD-5EF5-A22F-E0E1-D3402CCFA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2B12-205B-4E55-84CB-1E710600A0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15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CB1EF-A96F-C602-5EE2-BBCF3B5AB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LINEÁRNY PNEUMATICKÝ POHON RIADENÝ POMOCOU PLC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216010-373A-AA0A-29E2-DBB596DB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5943600"/>
            <a:ext cx="8987116" cy="403408"/>
          </a:xfrm>
        </p:spPr>
        <p:txBody>
          <a:bodyPr>
            <a:noAutofit/>
          </a:bodyPr>
          <a:lstStyle/>
          <a:p>
            <a:pPr algn="r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SOLTYS ALEX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66CEC62-0B5B-7980-BA6C-578EF0E7DDBF}"/>
              </a:ext>
            </a:extLst>
          </p:cNvPr>
          <p:cNvSpPr txBox="1">
            <a:spLocks/>
          </p:cNvSpPr>
          <p:nvPr/>
        </p:nvSpPr>
        <p:spPr>
          <a:xfrm>
            <a:off x="1680881" y="510992"/>
            <a:ext cx="8830236" cy="49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STREDNÁ PRIEMYSELNÁ ŠKOLA TECHNIKY A DIZAJNU POPRAD    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B891B94-1650-DF65-FE23-579CFC911173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57BED97-FBEC-E2CE-21FB-7C1EA07CE158}"/>
              </a:ext>
            </a:extLst>
          </p:cNvPr>
          <p:cNvSpPr txBox="1"/>
          <p:nvPr/>
        </p:nvSpPr>
        <p:spPr>
          <a:xfrm>
            <a:off x="2763982" y="3512127"/>
            <a:ext cx="66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Strojár inovátor 2025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8B6852F4-9BA4-B44B-D60F-94011B2F1F82}"/>
              </a:ext>
            </a:extLst>
          </p:cNvPr>
          <p:cNvSpPr txBox="1">
            <a:spLocks/>
          </p:cNvSpPr>
          <p:nvPr/>
        </p:nvSpPr>
        <p:spPr>
          <a:xfrm>
            <a:off x="1680881" y="5943600"/>
            <a:ext cx="2329991" cy="403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4. ročník</a:t>
            </a:r>
          </a:p>
        </p:txBody>
      </p:sp>
    </p:spTree>
    <p:extLst>
      <p:ext uri="{BB962C8B-B14F-4D97-AF65-F5344CB8AC3E}">
        <p14:creationId xmlns:p14="http://schemas.microsoft.com/office/powerpoint/2010/main" val="372519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B04EC-6750-EBA5-747A-C10CFE05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3DF7F-61F0-9993-D23F-ED992C1D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VYUŽITIE V PRAXI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877EA2-B3F9-7A63-B3EF-A6F1C3C0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Výrobe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- na automatizáciu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výrobných liniek.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Robotike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- na presný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pohyb robotických rúk.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Logistika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manipulácie s materiálmi v skladoch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Strojárstvo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- na automatické riadenie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strojoch na vŕtanie.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Vojenské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aplikácie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- riadenie mechanizmov v armádnych systémoch.</a:t>
            </a: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6EBE1C90-F5B9-1111-4012-F2286887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87038A49-AC3E-3351-9D45-AD8C24918E7D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88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55DFC-7875-57F3-E130-A6050027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B1C2C-CE1E-E434-0B27-9F7998A3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9FF5BD-B11F-1E90-F096-04ECEC4E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Čo sa mi podarilo dosiahnúť 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Presný pohyb piesta pomocou PLC a pneumatického systému.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Flexibilné ovládanie pohybu piesta cez tlačidlá a senzory.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Výhody môjho riešenia oproti elektrickému riešeniu?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Rýchlejší pohyb,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>
                <a:latin typeface="Arial" panose="020B0604020202020204" pitchFamily="34" charset="0"/>
                <a:cs typeface="Arial" panose="020B0604020202020204" pitchFamily="34" charset="0"/>
              </a:rPr>
              <a:t>vyššia spoľahlivosť,</a:t>
            </a: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jednoduchšia údržba.</a:t>
            </a:r>
          </a:p>
          <a:p>
            <a:pPr marL="0" indent="0"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9BDC8DD0-2FCF-2FE9-D8DE-0651A4A7E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F4F4EC6E-FB80-1A95-EB1B-8170C4BE1F29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429F9-5CA9-8B99-00F5-2D851AD0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C92FF2-BC54-2264-7D85-3F257E31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0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lineárny pneumatický pohon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premieňa energiu stlačeného </a:t>
            </a:r>
            <a:b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vzduchu na priamočiary pohyb.</a:t>
            </a: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V priemysle a praxi je dôležitý pre: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jednoduchú konštrukciu,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rýchlosť a presnosť,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široké využitie,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spoľahlivosť a bezpečnosť.</a:t>
            </a:r>
            <a:endParaRPr lang="sk-SK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tredná priemyselná škola techniky a dizajnu">
            <a:extLst>
              <a:ext uri="{FF2B5EF4-FFF2-40B4-BE49-F238E27FC236}">
                <a16:creationId xmlns:a16="http://schemas.microsoft.com/office/drawing/2014/main" id="{08A5AF62-8949-3D91-4303-AD26775D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58D09EBF-EECB-A61C-0A98-999D81E659B0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8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2089E-4FDE-A4A6-74F4-5C8A21EAD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42A8C-1C6A-D1AB-5ECC-72B0EAFF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CIEĽ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51FC04-622C-CC1E-5931-17DCCAECA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Hlavný cieľ: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vytvoriť funkčný panel, ktorý spája elektronické a pneumatické systémy.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Vedľajšie ciele: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zostrojiť nástroj na rozvoj zručnosti študentov v tejto oblasti,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zviditeľniť alternatívne riešenia problémov pre výrobne linky.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165E5DCF-6172-3DD5-3EF1-B5A9B957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C2EDB878-292B-5290-F357-5B536D886AE6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57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5176A-27DC-E115-C8B3-BA3FB2A2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B6DE2-D54D-CD42-AB4F-63AC22B7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KĽÚČOVÉ KOMPONENTY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315C19-A5D0-25E7-F33D-CE908F8F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Menič napätia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– 230VAC na 24DC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PLC S7-1200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– riadiaca jednotka projektu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Dvojčinné piesty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– mechanizmus projektu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Posúvače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– ovládanie mechanizmu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HMI rozhranie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– rozhranie pre užívateľa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sk-SK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C489BBE-7F65-9A21-DD9B-13CBBF0C8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7" r="20234" b="17252"/>
          <a:stretch/>
        </p:blipFill>
        <p:spPr>
          <a:xfrm rot="5400000">
            <a:off x="8542777" y="2513673"/>
            <a:ext cx="3517801" cy="2187019"/>
          </a:xfrm>
          <a:prstGeom prst="rect">
            <a:avLst/>
          </a:prstGeom>
        </p:spPr>
      </p:pic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A1CCCBC0-1FAF-024E-D492-FA514761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17650A56-7E69-3E3E-1515-C5DB65BB74D0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187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24C96-DCE9-7EAD-764A-3ABEDCDF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FAF30-2252-9148-4AD2-97B98679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ZÁKLADNÉ ROZLOŽENIE</a:t>
            </a: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083C094B-DAD9-6855-AF9B-FCD21352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87A0BAE-0E6D-0F4F-BB09-918BCF440FF0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Zástupný objekt pre obsah 9" descr="Obrázok, na ktorom je elektronika, kábel, elektronické zariadenie, elektroinštalácia&#10;&#10;Obsah vygenerovaný umelou inteligenciou môže byť nesprávny.">
            <a:extLst>
              <a:ext uri="{FF2B5EF4-FFF2-40B4-BE49-F238E27FC236}">
                <a16:creationId xmlns:a16="http://schemas.microsoft.com/office/drawing/2014/main" id="{C40C7AA4-F864-8CAF-3E14-5FCE5A0C6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82" y="1477480"/>
            <a:ext cx="5692458" cy="4481845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80432852-9FCA-4503-466B-09A76527370B}"/>
              </a:ext>
            </a:extLst>
          </p:cNvPr>
          <p:cNvSpPr txBox="1"/>
          <p:nvPr/>
        </p:nvSpPr>
        <p:spPr>
          <a:xfrm>
            <a:off x="664385" y="1477480"/>
            <a:ext cx="4488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Regulačná sústava,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blok posúvačov,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menič napätia,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PLC,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HMI,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lineárny piest,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vertikálny piest,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LED tlačidlá.</a:t>
            </a:r>
          </a:p>
        </p:txBody>
      </p:sp>
    </p:spTree>
    <p:extLst>
      <p:ext uri="{BB962C8B-B14F-4D97-AF65-F5344CB8AC3E}">
        <p14:creationId xmlns:p14="http://schemas.microsoft.com/office/powerpoint/2010/main" val="266321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00D54-8AAC-21FE-93B5-FB2FC514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C50C4-D382-02D1-EB5C-F4EC6871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PNEUMATICKÁ SCHÉMA</a:t>
            </a: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7EE66926-5DB5-FC1D-FB70-9627909E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A05CD27E-1706-4F75-51B0-842393593ECB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C4BD69-7CCC-C6A8-A007-4D6AF896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706487" y="1478220"/>
            <a:ext cx="9126374" cy="53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2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1D09D-39A9-302B-AC76-B97B28E1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18B2F-CCDB-4E59-296D-8D676101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ELEKTROMAGNETICKÁ SCHÉMA</a:t>
            </a:r>
          </a:p>
        </p:txBody>
      </p:sp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1EC5F6D9-BC9F-66C9-A78F-82A4AB32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05E4FB34-3E40-7263-A32E-3FF4EE311E62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F684E1B-91F8-03DC-D01E-51FB8C0B6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0" y="1434513"/>
            <a:ext cx="9025668" cy="51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0C0D-0036-94BE-E000-636D5930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C7088-B4E4-AF46-7683-3C958592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MECHANICKÁ MONTÁŽ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A3B6E8-3BEE-ABA0-6D0C-1FD5BB7B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Konzola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konzolu sme si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navrhli v CAD programe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následne sme ju skonštruovali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a nastriekali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Piesty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lineárny piest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je priskrutkovaný skrutkami,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vertikálny piest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je priskrutkovaný pomocou skrutiek na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lineárny piest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pomocou 3D tlačeného medzikusu.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346BCE2-A0ED-9FAD-BCF3-7CD775938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r="19765"/>
          <a:stretch/>
        </p:blipFill>
        <p:spPr>
          <a:xfrm rot="5400000">
            <a:off x="8587277" y="3712479"/>
            <a:ext cx="2257908" cy="291912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C6C1C3E-9B8D-8158-821F-50EF655D3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7" y="1614833"/>
            <a:ext cx="2756346" cy="2175669"/>
          </a:xfrm>
          <a:prstGeom prst="rect">
            <a:avLst/>
          </a:prstGeom>
        </p:spPr>
      </p:pic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575E6DE2-B2C1-4F97-F744-CE8254DF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2A71397E-7C52-C61B-F244-63729CFCF6D0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37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02F24-F945-0D3F-96C9-7F6A60AB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FF459-248B-6E18-7E3D-EE17DB1C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PROGRAMOVANIE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8575FFA4-9711-A80E-A3EE-834D188CA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-1"/>
          <a:stretch/>
        </p:blipFill>
        <p:spPr>
          <a:xfrm>
            <a:off x="939800" y="1477827"/>
            <a:ext cx="4923118" cy="2493281"/>
          </a:xfrm>
        </p:spPr>
      </p:pic>
      <p:pic>
        <p:nvPicPr>
          <p:cNvPr id="4" name="Picture 2" descr="Stredná priemyselná škola techniky a dizajnu">
            <a:extLst>
              <a:ext uri="{FF2B5EF4-FFF2-40B4-BE49-F238E27FC236}">
                <a16:creationId xmlns:a16="http://schemas.microsoft.com/office/drawing/2014/main" id="{0C29CACB-0594-B901-8095-9C9EDC4C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55" y="634345"/>
            <a:ext cx="1185830" cy="10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A1D23A1E-F897-C6FD-853F-557DD8715D49}"/>
              </a:ext>
            </a:extLst>
          </p:cNvPr>
          <p:cNvSpPr/>
          <p:nvPr/>
        </p:nvSpPr>
        <p:spPr>
          <a:xfrm>
            <a:off x="10004981" y="-20642"/>
            <a:ext cx="2187019" cy="2007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281D7D-5DF3-F6AD-DF88-31C3E1E1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17" y="3689581"/>
            <a:ext cx="4955101" cy="24265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3CC9EA-C2E9-06C4-EEF1-CF4C469B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53" y="1987267"/>
            <a:ext cx="4766630" cy="35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52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275</Words>
  <Application>Microsoft Office PowerPoint</Application>
  <PresentationFormat>Širokouhlá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Office</vt:lpstr>
      <vt:lpstr>LINEÁRNY PNEUMATICKÝ POHON RIADENÝ POMOCOU PLC</vt:lpstr>
      <vt:lpstr>ÚVOD</vt:lpstr>
      <vt:lpstr>CIEĽ PRÁCE</vt:lpstr>
      <vt:lpstr>KĽÚČOVÉ KOMPONENTY</vt:lpstr>
      <vt:lpstr>ZÁKLADNÉ ROZLOŽENIE</vt:lpstr>
      <vt:lpstr>PNEUMATICKÁ SCHÉMA</vt:lpstr>
      <vt:lpstr>ELEKTROMAGNETICKÁ SCHÉMA</vt:lpstr>
      <vt:lpstr>MECHANICKÁ MONTÁŽ</vt:lpstr>
      <vt:lpstr>PROGRAMOVANIE</vt:lpstr>
      <vt:lpstr>VYUŽITIE V PRAXI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Soltys</dc:creator>
  <cp:lastModifiedBy>Michaela Maťašová</cp:lastModifiedBy>
  <cp:revision>28</cp:revision>
  <dcterms:created xsi:type="dcterms:W3CDTF">2025-01-11T11:37:03Z</dcterms:created>
  <dcterms:modified xsi:type="dcterms:W3CDTF">2025-03-25T21:12:31Z</dcterms:modified>
</cp:coreProperties>
</file>