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4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9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7259" y="2583322"/>
            <a:ext cx="4703192" cy="3030771"/>
          </a:xfrm>
        </p:spPr>
        <p:txBody>
          <a:bodyPr anchor="b">
            <a:noAutofit/>
          </a:bodyPr>
          <a:lstStyle>
            <a:lvl1pPr algn="ctr">
              <a:defRPr sz="4500" cap="all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448" y="5714627"/>
            <a:ext cx="3842816" cy="1569009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350">
                <a:solidFill>
                  <a:schemeClr val="bg2"/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3483" y="9321558"/>
            <a:ext cx="904469" cy="58444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31" y="9321558"/>
            <a:ext cx="3950650" cy="584442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29760" y="9321558"/>
            <a:ext cx="897914" cy="58444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23483" y="1075345"/>
            <a:ext cx="6004192" cy="7727303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9567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3315761"/>
            <a:ext cx="5400675" cy="5159375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46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60598" y="901559"/>
            <a:ext cx="1118213" cy="757357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901559"/>
            <a:ext cx="4293394" cy="7573575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641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228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27" y="1879744"/>
            <a:ext cx="5407296" cy="4120620"/>
          </a:xfrm>
        </p:spPr>
        <p:txBody>
          <a:bodyPr anchor="b">
            <a:normAutofit/>
          </a:bodyPr>
          <a:lstStyle>
            <a:lvl1pPr algn="r">
              <a:defRPr sz="4500" cap="all" baseline="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0327" y="6090252"/>
            <a:ext cx="5407296" cy="1651468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350">
                <a:solidFill>
                  <a:schemeClr val="tx2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15636" y="9321558"/>
            <a:ext cx="912605" cy="58444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676" y="9321558"/>
            <a:ext cx="3950650" cy="584442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29760" y="9321558"/>
            <a:ext cx="897914" cy="58444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4585479" y="2434831"/>
            <a:ext cx="1842195" cy="6367816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4585479" y="2434831"/>
            <a:ext cx="1842195" cy="6367816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17534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525" y="3302001"/>
            <a:ext cx="2501880" cy="517313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70539" y="3302001"/>
            <a:ext cx="2501880" cy="517313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838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990600"/>
            <a:ext cx="5400675" cy="21463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525" y="3380332"/>
            <a:ext cx="2501880" cy="1190095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1800" b="0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526" y="4774190"/>
            <a:ext cx="2501879" cy="370094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70320" y="3394089"/>
            <a:ext cx="2501880" cy="1190095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1800" b="0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70320" y="4774190"/>
            <a:ext cx="2501880" cy="370094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350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460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13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543"/>
            <a:ext cx="2983230" cy="9905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194" y="990600"/>
            <a:ext cx="2168843" cy="311694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3300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9011" y="990602"/>
            <a:ext cx="2931795" cy="7475361"/>
          </a:xfrm>
        </p:spPr>
        <p:txBody>
          <a:bodyPr/>
          <a:lstStyle>
            <a:lvl1pPr>
              <a:defRPr sz="1125"/>
            </a:lvl1pPr>
            <a:lvl2pPr>
              <a:defRPr sz="1125"/>
            </a:lvl2pPr>
            <a:lvl3pPr>
              <a:defRPr sz="1013"/>
            </a:lvl3pPr>
            <a:lvl4pPr>
              <a:defRPr sz="1013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194" y="4125830"/>
            <a:ext cx="2168843" cy="4349303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125"/>
              </a:spcAft>
              <a:buNone/>
              <a:defRPr sz="12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7194" y="9321558"/>
            <a:ext cx="677572" cy="58444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40844" y="9321558"/>
            <a:ext cx="1335192" cy="58444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59267" y="9321558"/>
            <a:ext cx="897914" cy="58444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983230" y="543"/>
            <a:ext cx="128588" cy="990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2983230" y="543"/>
            <a:ext cx="128588" cy="990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6057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543"/>
            <a:ext cx="2983230" cy="9905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194" y="990600"/>
            <a:ext cx="2168843" cy="311694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330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11817" y="2"/>
            <a:ext cx="3746183" cy="9905999"/>
          </a:xfrm>
        </p:spPr>
        <p:txBody>
          <a:bodyPr anchor="t">
            <a:normAutofit/>
          </a:bodyPr>
          <a:lstStyle>
            <a:lvl1pPr marL="0" indent="0">
              <a:buNone/>
              <a:defRPr sz="1125"/>
            </a:lvl1pPr>
            <a:lvl2pPr marL="257175" indent="0">
              <a:buNone/>
              <a:defRPr sz="1125"/>
            </a:lvl2pPr>
            <a:lvl3pPr marL="514350" indent="0">
              <a:buNone/>
              <a:defRPr sz="1125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194" y="4125287"/>
            <a:ext cx="2168843" cy="434984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125"/>
              </a:spcAft>
              <a:buNone/>
              <a:defRPr sz="12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7194" y="9321558"/>
            <a:ext cx="677572" cy="58444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40844" y="9321558"/>
            <a:ext cx="1335192" cy="58444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59267" y="9321558"/>
            <a:ext cx="897914" cy="58444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983230" y="543"/>
            <a:ext cx="128588" cy="990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2983230" y="543"/>
            <a:ext cx="128588" cy="990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10504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1525" y="990600"/>
            <a:ext cx="5400675" cy="21463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525" y="3302000"/>
            <a:ext cx="5400675" cy="5173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241" y="9321558"/>
            <a:ext cx="677572" cy="584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27630" y="9321558"/>
            <a:ext cx="3532967" cy="584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8415" y="9321558"/>
            <a:ext cx="897914" cy="584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68928" y="543"/>
            <a:ext cx="128588" cy="990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268928" y="543"/>
            <a:ext cx="128588" cy="990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5596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l" defTabSz="514350" rtl="0" eaLnBrk="1" latinLnBrk="0" hangingPunct="1">
        <a:lnSpc>
          <a:spcPct val="89000"/>
        </a:lnSpc>
        <a:spcBef>
          <a:spcPct val="0"/>
        </a:spcBef>
        <a:buNone/>
        <a:defRPr sz="33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8036" indent="-288036" algn="l" defTabSz="514350" rtl="0" eaLnBrk="1" latinLnBrk="0" hangingPunct="1">
        <a:lnSpc>
          <a:spcPct val="94000"/>
        </a:lnSpc>
        <a:spcBef>
          <a:spcPts val="750"/>
        </a:spcBef>
        <a:spcAft>
          <a:spcPts val="150"/>
        </a:spcAft>
        <a:buFont typeface="Franklin Gothic Book" panose="020B0503020102020204" pitchFamily="34" charset="0"/>
        <a:buChar char="■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88036" algn="l" defTabSz="51435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5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028700" indent="-288036" algn="l" defTabSz="51435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288036" algn="l" defTabSz="51435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35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714500" indent="-288036" algn="l" defTabSz="51435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2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057400" indent="-288036" algn="l" defTabSz="51435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2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400300" indent="-288036" algn="l" defTabSz="51435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288036" algn="l" defTabSz="51435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05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086100" indent="-288036" algn="l" defTabSz="51435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35935" y="341460"/>
            <a:ext cx="6226871" cy="500790"/>
          </a:xfrm>
        </p:spPr>
        <p:txBody>
          <a:bodyPr>
            <a:noAutofit/>
          </a:bodyPr>
          <a:lstStyle/>
          <a:p>
            <a:pPr algn="l"/>
            <a:r>
              <a:rPr lang="sk-SK" sz="1800" b="1" dirty="0">
                <a:solidFill>
                  <a:schemeClr val="tx1"/>
                </a:solidFill>
              </a:rPr>
              <a:t/>
            </a:r>
            <a:br>
              <a:rPr lang="sk-SK" sz="1800" b="1" dirty="0">
                <a:solidFill>
                  <a:schemeClr val="tx1"/>
                </a:solidFill>
              </a:rPr>
            </a:br>
            <a:r>
              <a:rPr lang="sk-SK" sz="1800" b="1" dirty="0">
                <a:effectLst/>
              </a:rPr>
              <a:t>Dopravníkový pás s rozšírením umelej inteligencie </a:t>
            </a:r>
            <a:endParaRPr lang="sk-SK" sz="18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63140" y="1068662"/>
            <a:ext cx="5233118" cy="472886"/>
          </a:xfrm>
        </p:spPr>
        <p:txBody>
          <a:bodyPr>
            <a:normAutofit/>
          </a:bodyPr>
          <a:lstStyle/>
          <a:p>
            <a:pPr algn="r"/>
            <a:r>
              <a:rPr lang="sk-SK" sz="1800" b="1" dirty="0">
                <a:effectLst/>
              </a:rPr>
              <a:t>Martin </a:t>
            </a:r>
            <a:r>
              <a:rPr lang="sk-SK" sz="1800" b="1" dirty="0" err="1">
                <a:effectLst/>
              </a:rPr>
              <a:t>Drusa</a:t>
            </a:r>
            <a:r>
              <a:rPr lang="sk-SK" sz="1800" b="1" dirty="0">
                <a:effectLst/>
              </a:rPr>
              <a:t>, Tomáš </a:t>
            </a:r>
            <a:r>
              <a:rPr lang="sk-SK" sz="1800" b="1" dirty="0" err="1">
                <a:effectLst/>
              </a:rPr>
              <a:t>Ďuriška</a:t>
            </a:r>
            <a:endParaRPr lang="sk-SK" sz="1800" b="1" dirty="0">
              <a:solidFill>
                <a:schemeClr val="tx1"/>
              </a:solidFill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229269" y="8823943"/>
            <a:ext cx="6034484" cy="8096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5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3429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35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6858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0287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5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3716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5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17145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5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0574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5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24003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5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27432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5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sk-SK" b="1" dirty="0">
                <a:solidFill>
                  <a:schemeClr val="tx1">
                    <a:lumMod val="85000"/>
                  </a:schemeClr>
                </a:solidFill>
              </a:rPr>
              <a:t>Stredná priemyselná škola technická</a:t>
            </a:r>
          </a:p>
          <a:p>
            <a:r>
              <a:rPr lang="sk-SK" b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sk-SK" b="1" dirty="0" err="1">
                <a:solidFill>
                  <a:schemeClr val="tx1">
                    <a:lumMod val="85000"/>
                  </a:schemeClr>
                </a:solidFill>
              </a:rPr>
              <a:t>Hviezdoslaova</a:t>
            </a:r>
            <a:r>
              <a:rPr lang="sk-SK" b="1" dirty="0">
                <a:solidFill>
                  <a:schemeClr val="tx1">
                    <a:lumMod val="85000"/>
                  </a:schemeClr>
                </a:solidFill>
              </a:rPr>
              <a:t> 6, 05201 Spišská Nová Ves </a:t>
            </a:r>
          </a:p>
        </p:txBody>
      </p:sp>
      <p:sp>
        <p:nvSpPr>
          <p:cNvPr id="28" name="Podnadpis 2"/>
          <p:cNvSpPr txBox="1">
            <a:spLocks/>
          </p:cNvSpPr>
          <p:nvPr/>
        </p:nvSpPr>
        <p:spPr>
          <a:xfrm>
            <a:off x="763140" y="6847367"/>
            <a:ext cx="5233118" cy="18075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5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3429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35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6858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0287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5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3716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5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17145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5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0574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5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24003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5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27432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5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k-SK" b="1" dirty="0" smtClean="0">
                <a:solidFill>
                  <a:schemeClr val="tx1"/>
                </a:solidFill>
                <a:latin typeface="+mj-lt"/>
              </a:rPr>
              <a:t>Cieľom bolo vytvoriť </a:t>
            </a:r>
            <a:r>
              <a:rPr lang="sk-SK" b="1" dirty="0">
                <a:solidFill>
                  <a:schemeClr val="tx1"/>
                </a:solidFill>
                <a:latin typeface="+mj-lt"/>
              </a:rPr>
              <a:t>dopravníkový pás s rozšírením umelej inteligencie, ktorý nám pomôže roztrieďovať rôzne predmety na základe materiálu. </a:t>
            </a:r>
            <a:r>
              <a:rPr lang="sk-SK" b="1" dirty="0" smtClean="0">
                <a:solidFill>
                  <a:schemeClr val="tx1"/>
                </a:solidFill>
                <a:latin typeface="+mj-lt"/>
              </a:rPr>
              <a:t>Preto </a:t>
            </a:r>
            <a:r>
              <a:rPr lang="sk-SK" b="1" dirty="0">
                <a:solidFill>
                  <a:schemeClr val="tx1"/>
                </a:solidFill>
                <a:latin typeface="+mj-lt"/>
              </a:rPr>
              <a:t>sme navrhli program, </a:t>
            </a:r>
            <a:r>
              <a:rPr lang="sk-SK" b="1" dirty="0" smtClean="0">
                <a:solidFill>
                  <a:schemeClr val="tx1"/>
                </a:solidFill>
                <a:latin typeface="+mj-lt"/>
              </a:rPr>
              <a:t>ktorý pomocou umelej inteligencie </a:t>
            </a:r>
            <a:r>
              <a:rPr lang="sk-SK" b="1" dirty="0">
                <a:solidFill>
                  <a:schemeClr val="tx1"/>
                </a:solidFill>
                <a:latin typeface="+mj-lt"/>
              </a:rPr>
              <a:t>na základe importovaných fotografií rôznych plastových fliaš, krabíc či plechoviek roztriedi a presne zaradí tieto predmety do jednej z troch skupín (papier, plast, kov). </a:t>
            </a:r>
          </a:p>
        </p:txBody>
      </p:sp>
      <p:pic>
        <p:nvPicPr>
          <p:cNvPr id="37" name="Picture 257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59" t="11910"/>
          <a:stretch/>
        </p:blipFill>
        <p:spPr bwMode="auto">
          <a:xfrm rot="5399999">
            <a:off x="935624" y="1632825"/>
            <a:ext cx="4865370" cy="52558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1367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77A1AB"/>
      </a:hlink>
      <a:folHlink>
        <a:srgbClr val="9A5D78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TM10001105[[fn=Orezanie]]</Template>
  <TotalTime>1561</TotalTime>
  <Words>83</Words>
  <Application>Microsoft Office PowerPoint</Application>
  <PresentationFormat>A4 (210 x 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4" baseType="lpstr">
      <vt:lpstr>Franklin Gothic Book</vt:lpstr>
      <vt:lpstr>Wingdings 3</vt:lpstr>
      <vt:lpstr>Crop</vt:lpstr>
      <vt:lpstr> Dopravníkový pás s rozšírením umelej inteligencie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automatického otvárania kurína</dc:title>
  <dc:creator>Jaroslav Melko</dc:creator>
  <cp:lastModifiedBy>Jaroslav Melko</cp:lastModifiedBy>
  <cp:revision>18</cp:revision>
  <dcterms:created xsi:type="dcterms:W3CDTF">2024-04-07T12:06:37Z</dcterms:created>
  <dcterms:modified xsi:type="dcterms:W3CDTF">2024-04-08T14:08:06Z</dcterms:modified>
</cp:coreProperties>
</file>